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71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52400" y="3200400"/>
            <a:ext cx="1219200" cy="11430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b="1" dirty="0" smtClean="0"/>
              <a:t>动物乐园</a:t>
            </a:r>
            <a:endParaRPr lang="zh-CN" altLang="en-US" b="1" dirty="0"/>
          </a:p>
        </p:txBody>
      </p:sp>
      <p:sp>
        <p:nvSpPr>
          <p:cNvPr id="5" name="圆角矩形 4"/>
          <p:cNvSpPr/>
          <p:nvPr/>
        </p:nvSpPr>
        <p:spPr>
          <a:xfrm>
            <a:off x="1676400" y="2057400"/>
            <a:ext cx="8382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b="1" dirty="0" smtClean="0"/>
              <a:t>在农场里</a:t>
            </a:r>
            <a:endParaRPr lang="zh-CN" altLang="en-US" b="1" dirty="0"/>
          </a:p>
        </p:txBody>
      </p:sp>
      <p:sp>
        <p:nvSpPr>
          <p:cNvPr id="6" name="圆角矩形 5"/>
          <p:cNvSpPr/>
          <p:nvPr/>
        </p:nvSpPr>
        <p:spPr>
          <a:xfrm>
            <a:off x="1600200" y="4495800"/>
            <a:ext cx="990600" cy="762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b="1" dirty="0" smtClean="0"/>
              <a:t>在动物园里</a:t>
            </a:r>
            <a:endParaRPr lang="zh-CN" altLang="en-US" b="1" dirty="0"/>
          </a:p>
        </p:txBody>
      </p:sp>
      <p:sp>
        <p:nvSpPr>
          <p:cNvPr id="7" name="圆角矩形 6"/>
          <p:cNvSpPr/>
          <p:nvPr/>
        </p:nvSpPr>
        <p:spPr>
          <a:xfrm>
            <a:off x="3048000" y="685800"/>
            <a:ext cx="1752600" cy="609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b="1" dirty="0" smtClean="0"/>
              <a:t>农场里的秘密</a:t>
            </a:r>
            <a:endParaRPr lang="zh-CN" altLang="en-US" b="1" dirty="0"/>
          </a:p>
        </p:txBody>
      </p:sp>
      <p:sp>
        <p:nvSpPr>
          <p:cNvPr id="8" name="圆角矩形 7"/>
          <p:cNvSpPr/>
          <p:nvPr/>
        </p:nvSpPr>
        <p:spPr>
          <a:xfrm>
            <a:off x="3124200" y="2209800"/>
            <a:ext cx="1600200" cy="6096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/>
              <a:t>快</a:t>
            </a:r>
            <a:r>
              <a:rPr lang="zh-CN" altLang="en-US" b="1" dirty="0" smtClean="0"/>
              <a:t>乐的农场</a:t>
            </a:r>
            <a:endParaRPr lang="zh-CN" altLang="en-US" b="1" dirty="0"/>
          </a:p>
        </p:txBody>
      </p:sp>
      <p:sp>
        <p:nvSpPr>
          <p:cNvPr id="9" name="圆角矩形 8"/>
          <p:cNvSpPr/>
          <p:nvPr/>
        </p:nvSpPr>
        <p:spPr>
          <a:xfrm>
            <a:off x="3200400" y="3962400"/>
            <a:ext cx="1524000" cy="533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b="1" dirty="0" smtClean="0"/>
              <a:t>动物朋友</a:t>
            </a:r>
            <a:endParaRPr lang="zh-CN" altLang="en-US" b="1" dirty="0"/>
          </a:p>
        </p:txBody>
      </p:sp>
      <p:sp>
        <p:nvSpPr>
          <p:cNvPr id="10" name="圆角矩形 9"/>
          <p:cNvSpPr/>
          <p:nvPr/>
        </p:nvSpPr>
        <p:spPr>
          <a:xfrm>
            <a:off x="3276600" y="5715000"/>
            <a:ext cx="1524000" cy="533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b="1" dirty="0" smtClean="0"/>
              <a:t>动物总动员</a:t>
            </a:r>
            <a:endParaRPr lang="zh-CN" altLang="en-US" b="1" dirty="0"/>
          </a:p>
        </p:txBody>
      </p:sp>
      <p:cxnSp>
        <p:nvCxnSpPr>
          <p:cNvPr id="12" name="形状 11"/>
          <p:cNvCxnSpPr>
            <a:stCxn id="4" idx="0"/>
            <a:endCxn id="5" idx="1"/>
          </p:cNvCxnSpPr>
          <p:nvPr/>
        </p:nvCxnSpPr>
        <p:spPr>
          <a:xfrm rot="5400000" flipH="1" flipV="1">
            <a:off x="838200" y="2362200"/>
            <a:ext cx="762000" cy="914400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形状 15"/>
          <p:cNvCxnSpPr>
            <a:stCxn id="4" idx="2"/>
            <a:endCxn id="6" idx="1"/>
          </p:cNvCxnSpPr>
          <p:nvPr/>
        </p:nvCxnSpPr>
        <p:spPr>
          <a:xfrm rot="16200000" flipH="1">
            <a:off x="914400" y="4191000"/>
            <a:ext cx="533400" cy="838200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圆角矩形 65"/>
          <p:cNvSpPr/>
          <p:nvPr/>
        </p:nvSpPr>
        <p:spPr>
          <a:xfrm>
            <a:off x="5257800" y="0"/>
            <a:ext cx="2362200" cy="1752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 smtClean="0"/>
              <a:t>1.</a:t>
            </a:r>
            <a:r>
              <a:rPr lang="zh-CN" altLang="zh-CN" sz="1400" dirty="0" smtClean="0"/>
              <a:t>在农场里（艺术、科学）</a:t>
            </a:r>
          </a:p>
          <a:p>
            <a:r>
              <a:rPr lang="en-US" altLang="zh-CN" sz="1400" dirty="0" smtClean="0"/>
              <a:t>2.</a:t>
            </a:r>
            <a:r>
              <a:rPr lang="zh-CN" altLang="zh-CN" sz="1400" dirty="0" smtClean="0"/>
              <a:t>农场里的蛋宝宝（科学）</a:t>
            </a:r>
          </a:p>
          <a:p>
            <a:r>
              <a:rPr lang="en-US" altLang="zh-CN" sz="1400" dirty="0" smtClean="0"/>
              <a:t>3.</a:t>
            </a:r>
            <a:r>
              <a:rPr lang="zh-CN" altLang="zh-CN" sz="1400" dirty="0" smtClean="0"/>
              <a:t>孵小鸡（科学、语言）</a:t>
            </a:r>
          </a:p>
          <a:p>
            <a:r>
              <a:rPr lang="en-US" altLang="zh-CN" sz="1400" dirty="0" smtClean="0"/>
              <a:t>4.</a:t>
            </a:r>
            <a:r>
              <a:rPr lang="zh-CN" altLang="zh-CN" sz="1400" dirty="0" smtClean="0"/>
              <a:t>小土坑（语言）</a:t>
            </a:r>
          </a:p>
          <a:p>
            <a:r>
              <a:rPr lang="en-US" altLang="zh-CN" sz="1400" dirty="0" smtClean="0"/>
              <a:t>5.</a:t>
            </a:r>
            <a:r>
              <a:rPr lang="zh-CN" altLang="zh-CN" sz="1400" dirty="0" smtClean="0"/>
              <a:t>牛、马、羊、猪（科学）</a:t>
            </a:r>
          </a:p>
          <a:p>
            <a:r>
              <a:rPr lang="en-US" altLang="zh-CN" sz="1400" dirty="0" smtClean="0"/>
              <a:t>6.</a:t>
            </a:r>
            <a:r>
              <a:rPr lang="zh-CN" altLang="zh-CN" sz="1400" dirty="0" smtClean="0"/>
              <a:t>嘘，他们在睡觉（一）</a:t>
            </a:r>
          </a:p>
          <a:p>
            <a:r>
              <a:rPr lang="en-US" altLang="zh-CN" sz="1400" dirty="0" smtClean="0"/>
              <a:t>7.</a:t>
            </a:r>
            <a:r>
              <a:rPr lang="zh-CN" altLang="zh-CN" sz="1400" dirty="0" smtClean="0"/>
              <a:t>嘘，他们在睡觉（二）</a:t>
            </a:r>
            <a:endParaRPr lang="zh-CN" altLang="en-US" sz="1400" dirty="0"/>
          </a:p>
        </p:txBody>
      </p:sp>
      <p:sp>
        <p:nvSpPr>
          <p:cNvPr id="67" name="圆角矩形 66"/>
          <p:cNvSpPr/>
          <p:nvPr/>
        </p:nvSpPr>
        <p:spPr>
          <a:xfrm>
            <a:off x="5257800" y="3200400"/>
            <a:ext cx="2286000" cy="1752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600" dirty="0" smtClean="0"/>
          </a:p>
          <a:p>
            <a:r>
              <a:rPr lang="en-US" altLang="zh-CN" sz="1400" dirty="0" smtClean="0"/>
              <a:t>1</a:t>
            </a:r>
            <a:r>
              <a:rPr lang="en-US" altLang="zh-CN" sz="1400" dirty="0" smtClean="0"/>
              <a:t>.</a:t>
            </a:r>
            <a:r>
              <a:rPr lang="zh-CN" altLang="zh-CN" sz="1400" dirty="0" smtClean="0"/>
              <a:t>去</a:t>
            </a:r>
            <a:r>
              <a:rPr lang="zh-CN" altLang="zh-CN" sz="1400" dirty="0" smtClean="0"/>
              <a:t>动物园（社会、语言）</a:t>
            </a:r>
          </a:p>
          <a:p>
            <a:r>
              <a:rPr lang="en-US" altLang="zh-CN" sz="1400" dirty="0" smtClean="0"/>
              <a:t>2.</a:t>
            </a:r>
            <a:r>
              <a:rPr lang="zh-CN" altLang="zh-CN" sz="1400" dirty="0" smtClean="0"/>
              <a:t>老</a:t>
            </a:r>
            <a:r>
              <a:rPr lang="zh-CN" altLang="zh-CN" sz="1400" dirty="0" smtClean="0"/>
              <a:t>虎（科学）</a:t>
            </a:r>
          </a:p>
          <a:p>
            <a:r>
              <a:rPr lang="en-US" altLang="zh-CN" sz="1400" dirty="0" smtClean="0"/>
              <a:t>3.</a:t>
            </a:r>
            <a:r>
              <a:rPr lang="zh-CN" altLang="zh-CN" sz="1400" dirty="0" smtClean="0"/>
              <a:t>虎</a:t>
            </a:r>
            <a:r>
              <a:rPr lang="zh-CN" altLang="zh-CN" sz="1400" dirty="0" smtClean="0"/>
              <a:t>和兔（语言）</a:t>
            </a:r>
          </a:p>
          <a:p>
            <a:r>
              <a:rPr lang="en-US" altLang="zh-CN" sz="1400" dirty="0" smtClean="0"/>
              <a:t>4.</a:t>
            </a:r>
            <a:r>
              <a:rPr lang="zh-CN" altLang="zh-CN" sz="1400" dirty="0" smtClean="0"/>
              <a:t>新</a:t>
            </a:r>
            <a:r>
              <a:rPr lang="zh-CN" altLang="zh-CN" sz="1400" dirty="0" smtClean="0"/>
              <a:t>房子（语言、科学）</a:t>
            </a:r>
          </a:p>
          <a:p>
            <a:r>
              <a:rPr lang="en-US" altLang="zh-CN" sz="1400" dirty="0" smtClean="0"/>
              <a:t>5.</a:t>
            </a:r>
            <a:r>
              <a:rPr lang="zh-CN" altLang="zh-CN" sz="1400" dirty="0" smtClean="0"/>
              <a:t>猴</a:t>
            </a:r>
            <a:r>
              <a:rPr lang="zh-CN" altLang="zh-CN" sz="1400" dirty="0" smtClean="0"/>
              <a:t>子学样（语言）</a:t>
            </a:r>
          </a:p>
          <a:p>
            <a:r>
              <a:rPr lang="en-US" altLang="zh-CN" sz="1400" dirty="0" smtClean="0"/>
              <a:t>6.</a:t>
            </a:r>
            <a:r>
              <a:rPr lang="zh-CN" altLang="zh-CN" sz="1400" dirty="0" smtClean="0"/>
              <a:t>各</a:t>
            </a:r>
            <a:r>
              <a:rPr lang="zh-CN" altLang="zh-CN" sz="1400" dirty="0" smtClean="0"/>
              <a:t>种肉样的鸟（科学）</a:t>
            </a:r>
          </a:p>
          <a:p>
            <a:r>
              <a:rPr lang="en-US" altLang="zh-CN" sz="1400" dirty="0" smtClean="0"/>
              <a:t>7.</a:t>
            </a:r>
            <a:r>
              <a:rPr lang="zh-CN" altLang="zh-CN" sz="1400" dirty="0" smtClean="0"/>
              <a:t>海</a:t>
            </a:r>
            <a:r>
              <a:rPr lang="zh-CN" altLang="zh-CN" sz="1400" dirty="0" smtClean="0"/>
              <a:t>底世界（美术）</a:t>
            </a:r>
          </a:p>
          <a:p>
            <a:pPr algn="ctr"/>
            <a:endParaRPr lang="zh-CN" altLang="en-US" dirty="0"/>
          </a:p>
        </p:txBody>
      </p:sp>
      <p:sp>
        <p:nvSpPr>
          <p:cNvPr id="71" name="圆角矩形 70"/>
          <p:cNvSpPr/>
          <p:nvPr/>
        </p:nvSpPr>
        <p:spPr>
          <a:xfrm>
            <a:off x="6248400" y="1905000"/>
            <a:ext cx="2286000" cy="10668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CN" sz="1400" dirty="0" smtClean="0"/>
          </a:p>
          <a:p>
            <a:r>
              <a:rPr lang="en-US" altLang="zh-CN" sz="1400" dirty="0" smtClean="0"/>
              <a:t>1</a:t>
            </a:r>
            <a:r>
              <a:rPr lang="en-US" altLang="zh-CN" sz="1400" dirty="0" smtClean="0"/>
              <a:t>.</a:t>
            </a:r>
            <a:r>
              <a:rPr lang="zh-CN" altLang="zh-CN" sz="1400" dirty="0" smtClean="0"/>
              <a:t>小鸡和蛋（音乐）</a:t>
            </a:r>
          </a:p>
          <a:p>
            <a:r>
              <a:rPr lang="en-US" altLang="zh-CN" sz="1400" dirty="0" smtClean="0"/>
              <a:t>2.</a:t>
            </a:r>
            <a:r>
              <a:rPr lang="zh-CN" altLang="zh-CN" sz="1400" dirty="0" smtClean="0"/>
              <a:t>母鸡带小鸡（健康）</a:t>
            </a:r>
          </a:p>
          <a:p>
            <a:r>
              <a:rPr lang="en-US" altLang="zh-CN" sz="1400" dirty="0" smtClean="0"/>
              <a:t>3.</a:t>
            </a:r>
            <a:r>
              <a:rPr lang="zh-CN" altLang="zh-CN" sz="1400" dirty="0" smtClean="0"/>
              <a:t>鸡的一家（美工）</a:t>
            </a:r>
          </a:p>
          <a:p>
            <a:r>
              <a:rPr lang="en-US" altLang="zh-CN" sz="1400" dirty="0" smtClean="0"/>
              <a:t>4.</a:t>
            </a:r>
            <a:r>
              <a:rPr lang="zh-CN" altLang="zh-CN" sz="1400" dirty="0" smtClean="0"/>
              <a:t>王老先生的农场（音乐）</a:t>
            </a:r>
          </a:p>
          <a:p>
            <a:pPr algn="ctr"/>
            <a:endParaRPr lang="zh-CN" altLang="en-US" dirty="0"/>
          </a:p>
        </p:txBody>
      </p:sp>
      <p:sp>
        <p:nvSpPr>
          <p:cNvPr id="72" name="圆角矩形 71"/>
          <p:cNvSpPr/>
          <p:nvPr/>
        </p:nvSpPr>
        <p:spPr>
          <a:xfrm>
            <a:off x="6248400" y="5105400"/>
            <a:ext cx="2286000" cy="17526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400" dirty="0" smtClean="0"/>
              <a:t>1.</a:t>
            </a:r>
            <a:r>
              <a:rPr lang="zh-CN" altLang="zh-CN" sz="1400" dirty="0" smtClean="0"/>
              <a:t>两</a:t>
            </a:r>
            <a:r>
              <a:rPr lang="zh-CN" altLang="zh-CN" sz="1400" dirty="0" smtClean="0"/>
              <a:t>只老虎（艺术）</a:t>
            </a:r>
            <a:r>
              <a:rPr lang="en-US" altLang="zh-CN" sz="1400" dirty="0" smtClean="0"/>
              <a:t>  </a:t>
            </a:r>
            <a:endParaRPr lang="en-US" altLang="zh-CN" sz="1400" dirty="0" smtClean="0"/>
          </a:p>
          <a:p>
            <a:r>
              <a:rPr lang="en-US" altLang="zh-CN" sz="1400" dirty="0" smtClean="0"/>
              <a:t>2.</a:t>
            </a:r>
            <a:r>
              <a:rPr lang="zh-CN" altLang="zh-CN" sz="1400" dirty="0" smtClean="0"/>
              <a:t>狮</a:t>
            </a:r>
            <a:r>
              <a:rPr lang="zh-CN" altLang="zh-CN" sz="1400" dirty="0" smtClean="0"/>
              <a:t>子的各种发型（艺术）</a:t>
            </a:r>
          </a:p>
          <a:p>
            <a:r>
              <a:rPr lang="en-US" altLang="zh-CN" sz="1400" dirty="0" smtClean="0"/>
              <a:t>3.</a:t>
            </a:r>
            <a:r>
              <a:rPr lang="zh-CN" altLang="zh-CN" sz="1400" dirty="0" smtClean="0"/>
              <a:t>三</a:t>
            </a:r>
            <a:r>
              <a:rPr lang="zh-CN" altLang="zh-CN" sz="1400" dirty="0" smtClean="0"/>
              <a:t>只老虎在吵架（艺术）</a:t>
            </a:r>
          </a:p>
          <a:p>
            <a:r>
              <a:rPr lang="en-US" altLang="zh-CN" sz="1400" dirty="0" smtClean="0"/>
              <a:t>4</a:t>
            </a:r>
            <a:r>
              <a:rPr lang="en-US" altLang="zh-CN" sz="1400" dirty="0" smtClean="0"/>
              <a:t>.</a:t>
            </a:r>
            <a:r>
              <a:rPr lang="zh-CN" altLang="zh-CN" sz="1400" dirty="0" smtClean="0"/>
              <a:t>袋</a:t>
            </a:r>
            <a:r>
              <a:rPr lang="zh-CN" altLang="zh-CN" sz="1400" dirty="0" smtClean="0"/>
              <a:t>鼠跳（健康）</a:t>
            </a:r>
          </a:p>
          <a:p>
            <a:r>
              <a:rPr lang="en-US" altLang="zh-CN" sz="1400" dirty="0" smtClean="0"/>
              <a:t>5.</a:t>
            </a:r>
            <a:r>
              <a:rPr lang="zh-CN" altLang="zh-CN" sz="1400" dirty="0" smtClean="0"/>
              <a:t>狡</a:t>
            </a:r>
            <a:r>
              <a:rPr lang="zh-CN" altLang="zh-CN" sz="1400" dirty="0" smtClean="0"/>
              <a:t>猾的狐狸（律动）</a:t>
            </a:r>
          </a:p>
          <a:p>
            <a:r>
              <a:rPr lang="en-US" altLang="zh-CN" sz="1400" dirty="0" smtClean="0"/>
              <a:t>6.</a:t>
            </a:r>
            <a:r>
              <a:rPr lang="zh-CN" altLang="zh-CN" sz="1400" dirty="0" smtClean="0"/>
              <a:t>小</a:t>
            </a:r>
            <a:r>
              <a:rPr lang="zh-CN" altLang="zh-CN" sz="1400" dirty="0" smtClean="0"/>
              <a:t>鹿快躲（健康）</a:t>
            </a:r>
          </a:p>
          <a:p>
            <a:r>
              <a:rPr lang="en-US" altLang="zh-CN" sz="1400" dirty="0" smtClean="0"/>
              <a:t>7.</a:t>
            </a:r>
            <a:r>
              <a:rPr lang="zh-CN" altLang="zh-CN" sz="1400" dirty="0" smtClean="0"/>
              <a:t>奇</a:t>
            </a:r>
            <a:r>
              <a:rPr lang="zh-CN" altLang="zh-CN" sz="1400" dirty="0" smtClean="0"/>
              <a:t>妙的舞步艺术（律动）</a:t>
            </a:r>
            <a:endParaRPr lang="zh-CN" altLang="en-US" sz="1400" dirty="0"/>
          </a:p>
        </p:txBody>
      </p:sp>
      <p:cxnSp>
        <p:nvCxnSpPr>
          <p:cNvPr id="100" name="形状 99"/>
          <p:cNvCxnSpPr>
            <a:stCxn id="7" idx="0"/>
            <a:endCxn id="66" idx="1"/>
          </p:cNvCxnSpPr>
          <p:nvPr/>
        </p:nvCxnSpPr>
        <p:spPr>
          <a:xfrm rot="16200000" flipH="1">
            <a:off x="4495800" y="114300"/>
            <a:ext cx="190500" cy="1333500"/>
          </a:xfrm>
          <a:prstGeom prst="bentConnector4">
            <a:avLst>
              <a:gd name="adj1" fmla="val -120000"/>
              <a:gd name="adj2" fmla="val 82857"/>
            </a:avLst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形状 101"/>
          <p:cNvCxnSpPr>
            <a:stCxn id="5" idx="0"/>
            <a:endCxn id="7" idx="1"/>
          </p:cNvCxnSpPr>
          <p:nvPr/>
        </p:nvCxnSpPr>
        <p:spPr>
          <a:xfrm rot="5400000" flipH="1" flipV="1">
            <a:off x="2038350" y="1047750"/>
            <a:ext cx="1066800" cy="952500"/>
          </a:xfrm>
          <a:prstGeom prst="bentConnector2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肘形连接符 103"/>
          <p:cNvCxnSpPr>
            <a:stCxn id="5" idx="2"/>
            <a:endCxn id="8" idx="2"/>
          </p:cNvCxnSpPr>
          <p:nvPr/>
        </p:nvCxnSpPr>
        <p:spPr>
          <a:xfrm rot="16200000" flipH="1">
            <a:off x="3009900" y="1905000"/>
            <a:ext cx="12700" cy="1828800"/>
          </a:xfrm>
          <a:prstGeom prst="bentConnector3">
            <a:avLst>
              <a:gd name="adj1" fmla="val 1800000"/>
            </a:avLst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形状 105"/>
          <p:cNvCxnSpPr>
            <a:stCxn id="6" idx="0"/>
            <a:endCxn id="9" idx="1"/>
          </p:cNvCxnSpPr>
          <p:nvPr/>
        </p:nvCxnSpPr>
        <p:spPr>
          <a:xfrm rot="5400000" flipH="1" flipV="1">
            <a:off x="2514600" y="3810000"/>
            <a:ext cx="266700" cy="1104900"/>
          </a:xfrm>
          <a:prstGeom prst="bentConnector2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形状 107"/>
          <p:cNvCxnSpPr>
            <a:stCxn id="6" idx="2"/>
            <a:endCxn id="10" idx="1"/>
          </p:cNvCxnSpPr>
          <p:nvPr/>
        </p:nvCxnSpPr>
        <p:spPr>
          <a:xfrm rot="16200000" flipH="1">
            <a:off x="2324100" y="5029200"/>
            <a:ext cx="723900" cy="1181100"/>
          </a:xfrm>
          <a:prstGeom prst="bentConnector2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肘形连接符 109"/>
          <p:cNvCxnSpPr>
            <a:stCxn id="8" idx="3"/>
            <a:endCxn id="71" idx="1"/>
          </p:cNvCxnSpPr>
          <p:nvPr/>
        </p:nvCxnSpPr>
        <p:spPr>
          <a:xfrm flipV="1">
            <a:off x="4724400" y="2438400"/>
            <a:ext cx="1524000" cy="76200"/>
          </a:xfrm>
          <a:prstGeom prst="bentConnector3">
            <a:avLst>
              <a:gd name="adj1" fmla="val 50000"/>
            </a:avLst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形状 111"/>
          <p:cNvCxnSpPr>
            <a:stCxn id="9" idx="0"/>
            <a:endCxn id="67" idx="1"/>
          </p:cNvCxnSpPr>
          <p:nvPr/>
        </p:nvCxnSpPr>
        <p:spPr>
          <a:xfrm rot="16200000" flipH="1">
            <a:off x="4552950" y="3371850"/>
            <a:ext cx="114300" cy="1295400"/>
          </a:xfrm>
          <a:prstGeom prst="bentConnector4">
            <a:avLst>
              <a:gd name="adj1" fmla="val -200000"/>
              <a:gd name="adj2" fmla="val 79412"/>
            </a:avLst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肘形连接符 113"/>
          <p:cNvCxnSpPr>
            <a:stCxn id="10" idx="3"/>
            <a:endCxn id="72" idx="1"/>
          </p:cNvCxnSpPr>
          <p:nvPr/>
        </p:nvCxnSpPr>
        <p:spPr>
          <a:xfrm>
            <a:off x="4800600" y="5981700"/>
            <a:ext cx="1447800" cy="12700"/>
          </a:xfrm>
          <a:prstGeom prst="bentConnector3">
            <a:avLst>
              <a:gd name="adj1" fmla="val 50000"/>
            </a:avLst>
          </a:prstGeom>
          <a:ln w="28575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314</Words>
  <Application>Microsoft Office PowerPoint</Application>
  <PresentationFormat>全屏显示(4:3)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幻灯片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xbany</cp:lastModifiedBy>
  <cp:revision>4</cp:revision>
  <dcterms:created xsi:type="dcterms:W3CDTF">2006-08-16T00:00:00Z</dcterms:created>
  <dcterms:modified xsi:type="dcterms:W3CDTF">2020-10-15T01:17:54Z</dcterms:modified>
</cp:coreProperties>
</file>